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9840" cy="944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69840" cy="1566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69840" cy="1566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9840" cy="944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4760" cy="1566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4760" cy="1566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4760" cy="1566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6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4760" cy="1566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9840" cy="944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18880" cy="1566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18880" cy="1566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18880" cy="1566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18880" cy="1566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18880" cy="1566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3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18880" cy="1566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9840" cy="944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9840" cy="944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69840" cy="328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9840" cy="944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4760" cy="328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4760" cy="328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9840" cy="944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9840" cy="944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4760" cy="1566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4760" cy="328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4760" cy="1566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9840" cy="944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4760" cy="328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4760" cy="1566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4760" cy="1566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9840" cy="944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4760" cy="1566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4760" cy="1566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69840" cy="1566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2800" cy="56628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</TotalTime>
  <Application>LibreOffice/25.2.5.2$Windows_X86_64 LibreOffice_project/03d19516eb2e1dd5d4ccd751a0d6f35f35e08022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2025-08-20T12:09:42Z</dcterms:modified>
  <cp:revision>30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